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Zengzi’s wife let her son stay at home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889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By cheating her son.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she cheated her son and said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‘I will soon be back. You stay at home and wait for me. If you do as I say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kill a pig and make a nice dish for you.’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可知，曾子的妻子通过欺骗儿子会杀猪做菜，让他待在家里。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56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Zengzi think of honesty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84784"/>
            <a:ext cx="109904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thought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honesty was the most important thing.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219991"/>
            <a:ext cx="1105431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‘Honesty is the most important thing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 Zengzi said.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可知，曾子认为诚实是最重要的事情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7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Zengzi’s wife kill the pig and cook dishes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she wanted to keep her word.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wanted to keep her word. She joined Zengzi in killing the pig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cooked nice dishes for the child.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可知，曾子的妻子和曾子一起杀猪，是因为想对孩子信守诺言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9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Zengzi’s son become an honest person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06574" y="15626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Yes./Yes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he did.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416514"/>
            <a:ext cx="11125808" cy="331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evening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child went to bed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suddenly got up and ran outside. Zengzi asked him where he was going. The boy replied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‘I promised I was going to return a toy to a friend today. 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3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 forgot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am going to return it now.’ The couple exchanged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 smiles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waited until the boy came back.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可知，曾子的儿子成为了一个诚实的、信守承诺的人，因此应作肯定回答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088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do as I say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kill a pig and make a nice dish for you.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果你照我说的做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我就杀一头猪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给你做一道美味的菜。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32047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17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384890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 as I say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 say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引导的方式状语从句，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方式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180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065084"/>
            <a:ext cx="11482450" cy="322801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曾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子杀猪的故事深刻地告诉我们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诚信是做人的根本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父母必须以身作则、言出必行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才能为孩子树立正确的价值观。阅读本文可以培养学生的思维品质和学习能力。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2736304" cy="5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05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02961"/>
            <a:ext cx="11485848" cy="1312227"/>
          </a:xfrm>
          <a:prstGeom prst="rect">
            <a:avLst/>
          </a:prstGeom>
        </p:spPr>
      </p:pic>
      <p:pic>
        <p:nvPicPr>
          <p:cNvPr id="8" name="新趋势题型-4字.eps" descr="id:21475081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2526148"/>
            <a:ext cx="5256584" cy="63264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103778" y="2551359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241257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241257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文主要讲述了曾子的故事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杀猪教子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告诉我们要言而有信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作为父母要以身作则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为孩子树立诚信的榜样。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5447134" y="5735452"/>
            <a:ext cx="63995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抚顺中考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448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Zengzi, also called Zeng Shen, became a good student of Confucius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16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 one morning, Zengzi’s wife left for the market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little son wanted to go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was too young and the market was too far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96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cheated her son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soon be back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stay at home and wait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do as I say, I will kill a pig and make a nice dish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child went back to the house happily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968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Zengzi’s wife got back from the market, she showed no sign of killing a pig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Zengzi himself prepared to do that, but his wife rushed to stop him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do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just cheated the child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69431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Honesty is the most important thing,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Zengzi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like blank pieces of 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understand nothing but they can learn from their parents’ actions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you have cheated your son, he won’t trust you anymore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future he will cheat others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58701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her husband’s words, Zengzi’s wife regretted cheating the child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she wanted to keep her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joined Zengzi in killing the pig, and cooked nice dishes for the child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eating, the boy was happy and thankful to his parents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4407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evening, when the child went to bed, he suddenly got up and ran outside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Zengzi asked him where he was going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replied,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promised I was going to return a toy to a friend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forgot, so I am going to return it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couple exchanged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satisfied smiles, and waited until the boy came back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4104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Whose teacher was Confucius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889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Zengzi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./Zengzi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’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teacher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Confucius.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Zengzi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 called Zeng Shen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became a good student of Confucius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孔子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was 16.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可知，孔子是曾子的老师。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25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873</Words>
  <Application>Microsoft Office PowerPoint</Application>
  <PresentationFormat>自定义</PresentationFormat>
  <Paragraphs>39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